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306" r:id="rId3"/>
    <p:sldId id="303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 User" initials="UU" lastIdx="1" clrIdx="0">
    <p:extLst>
      <p:ext uri="{19B8F6BF-5375-455C-9EA6-DF929625EA0E}">
        <p15:presenceInfo xmlns:p15="http://schemas.microsoft.com/office/powerpoint/2012/main" userId="acc15855a44518f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50" autoAdjust="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90D1D-AC65-4152-8B59-960DC3865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E32796-3D05-430A-80D8-41BF579AA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89E7BF-4E56-464D-920B-D7B947D36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7B0A8A-8392-4D71-9B4C-410E504F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B33146-F8E6-4872-8436-BF482A05B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802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141C8F-468A-486E-B302-644E42CA1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D667CA-3EA5-46B0-972D-E205654B1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B740D4-DA49-41A5-8D64-618A86302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48E92C-EFE8-488D-BE6F-18EA285D8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48ACBF-EC80-47DE-BE79-266F87395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602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AFDAF9-24E6-4E73-A441-865BCFEA2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FDB7D3-A0C5-4C0D-928A-0EA8E2386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6D1125-C7D6-4601-A128-7C0E8E58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0A8EED-F061-45A4-A99F-801038865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1F009A-D739-49BA-AF57-7BE8FB82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704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A1349E-C822-4B9C-8F0E-DA0779973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991DE5-81FC-488C-8151-CC14D3868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3C0AC3-224C-496B-B946-36E111BA5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564403-8DFE-44EB-BD08-EC67516D6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28ED39-E89D-4FF2-9DD8-4025DE6EA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AD3C42-171E-4AFF-82CD-20DF0A30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231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601BF0-2B36-4395-9249-D48C1233D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C4A0E2-275D-4D24-89F7-F466B92AF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75234E-9330-4F59-9ABF-73F9BE6B25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E187F67-3F6A-4559-A2BF-EF0620999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D25250E-0A77-4931-8F4C-7A52DDBA9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7B5037-94BB-4AA3-BA2B-567EED272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4F67550-EC59-4A67-B17B-22ED482F4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8A13E7-C58B-4ADC-8320-8774642B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9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3D327-45BE-479D-958C-FE4D52AE5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AAA453-E8DD-419F-B84F-905487432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6847A5-BBD2-406B-A141-0709F5170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E12DDF1-94D7-4A82-BF46-16E3EAFAB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641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2F682CB-756C-4CD2-AFE6-4862FC00D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CDC012-326B-4053-899A-CF61A2B3C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193B59-75B6-4015-8361-895D42CAD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594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3682A2-2493-41B7-A7C8-0760C4A9F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F813BC-6738-4884-916C-9CC9726BA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D994975-EB43-478B-AEA9-7DD42844E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1B4A48-B34D-4B61-BC43-6CF734242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4EF368-5D1E-4C94-8499-31A776C4F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3DEB91-FDFE-4BEE-B2FC-637972FB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272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FCC9E-9FE8-451C-AF6E-3C43391A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EB174F-4197-45C4-BB53-0118DFB99E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9235CA-3971-4254-8C7B-EDAFD7F63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F94871-ABEB-4946-820C-E2BE20683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E6A0E4-C2FF-439D-B6B3-DEAC8603F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3281DF-6B11-4FA1-ADDD-5C6771616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632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49286F-A2E7-4E31-A0FB-9C70B60D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F308D8-E501-4A89-9BA2-C89A8D3226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9A683F-DE8E-462F-A4BB-F7DF8207E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7ABE1B-1C7A-4B5B-BD62-78B5659EF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1A4BA0-4024-4C0B-B630-2E761502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74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257CD87-E214-48A2-BC01-1C48FBFFBD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2F5C9E-584B-4ACA-88C9-DD0934B6A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F867A9-CC7F-460C-881C-A8028F1C4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F80790-4840-4564-8ED6-CAF2BEBC9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A8951B-2FE5-450B-AB23-C69BD3632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86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A18C8-DAD6-4D0B-BB34-5170B7AF4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4BA5CE-DA25-4CEF-B5F7-06A115C41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9DF122-386F-46B1-8B0B-0D543E413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7D3A22-D8ED-4597-A49B-3CA1ACDDAE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9B9ADA-EFFA-4780-BA46-0864DFB17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82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985" y="596347"/>
            <a:ext cx="100251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3-е занятие. </a:t>
            </a:r>
            <a:r>
              <a:rPr lang="ru-RU" dirty="0"/>
              <a:t> (17 сентября) Линейные уравнения первого порядка. Уравнения Бернулли и   </a:t>
            </a:r>
            <a:r>
              <a:rPr lang="ru-RU" dirty="0" err="1"/>
              <a:t>Риккати</a:t>
            </a:r>
            <a:r>
              <a:rPr lang="ru-RU" dirty="0"/>
              <a:t>.</a:t>
            </a:r>
          </a:p>
          <a:p>
            <a:r>
              <a:rPr lang="ru-RU" b="1" dirty="0"/>
              <a:t>В аудитории: </a:t>
            </a:r>
            <a:r>
              <a:rPr lang="ru-RU" dirty="0"/>
              <a:t>Ф</a:t>
            </a:r>
            <a:r>
              <a:rPr lang="ru-RU" b="1" dirty="0"/>
              <a:t>.  </a:t>
            </a:r>
            <a:r>
              <a:rPr lang="ru-RU" dirty="0"/>
              <a:t>138, 139, 145, 146, 151, 156,  170.</a:t>
            </a:r>
          </a:p>
          <a:p>
            <a:r>
              <a:rPr lang="ru-RU" b="1" dirty="0"/>
              <a:t>На дом:</a:t>
            </a:r>
            <a:r>
              <a:rPr lang="ru-RU" dirty="0"/>
              <a:t> Ф. 137, 140, 142, 147, 150, 152, 158, 167, 169.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98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259" y="460274"/>
            <a:ext cx="3776250" cy="5993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6001" y="1059607"/>
            <a:ext cx="5040547" cy="52489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3396" y="1059607"/>
            <a:ext cx="4491425" cy="555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06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259" y="460274"/>
            <a:ext cx="3776250" cy="5993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857" y="1194546"/>
            <a:ext cx="4846740" cy="43041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1017" y="1194546"/>
            <a:ext cx="6089644" cy="352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38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60</Words>
  <Application>Microsoft Office PowerPoint</Application>
  <PresentationFormat>Широкоэкранный</PresentationFormat>
  <Paragraphs>4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User</dc:creator>
  <cp:lastModifiedBy>annan</cp:lastModifiedBy>
  <cp:revision>103</cp:revision>
  <dcterms:created xsi:type="dcterms:W3CDTF">2020-03-24T19:02:11Z</dcterms:created>
  <dcterms:modified xsi:type="dcterms:W3CDTF">2021-05-18T15:48:55Z</dcterms:modified>
</cp:coreProperties>
</file>